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EB2CE0E-F8DF-4E3B-83DE-7DF68D619742}">
  <a:tblStyle styleId="{4EB2CE0E-F8DF-4E3B-83DE-7DF68D61974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AD555AA-8CE2-41F7-8FA0-AFAD6D3A98D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-italic.fntdata"/><Relationship Id="rId14" Type="http://schemas.openxmlformats.org/officeDocument/2006/relationships/font" Target="fonts/PlusJakartaSans-bold.fntdata"/><Relationship Id="rId16" Type="http://schemas.openxmlformats.org/officeDocument/2006/relationships/font" Target="fonts/PlusJakarta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7a0e2d46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07a0e2d46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07a0e2d467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07a0e2d467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{4EB2CE0E-F8DF-4E3B-83DE-7DF68D619742}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political system where the power and decision-making authority is concentrated in a central body, rather than being distributed among lower levels of government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“Throughout most of the twentieth century municipal governments were poor and almost powerless in the Mexican political and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administrative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system. Highly centralized, the country boast a powerful executive, a weak legislature and judiciary, and a dominant party… which won all presidential elections between 1929 and 2000…”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-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Merilee S. Grindle, “Local Governments That Perform Well: Four Explanations,” in Decentralizing Governance: Emerging Concepts and Practices, 2007.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</a:t>
                      </a: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lustration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Centralized Government</a:t>
            </a:r>
            <a:endParaRPr b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2" type="body"/>
          </p:nvPr>
        </p:nvSpPr>
        <p:spPr>
          <a:xfrm>
            <a:off x="3541400" y="1054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1050350" y="436550"/>
            <a:ext cx="7170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5"/>
          <p:cNvGraphicFramePr/>
          <p:nvPr/>
        </p:nvGraphicFramePr>
        <p:xfrm>
          <a:off x="570900" y="1018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{4AD555AA-8CE2-41F7-8FA0-AFAD6D3A98D3}</a:tableStyleId>
              </a:tblPr>
              <a:tblGrid>
                <a:gridCol w="1144500"/>
                <a:gridCol w="3285975"/>
                <a:gridCol w="37991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Both the Incas and Aztecs relied heavily on trade for their economies.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Both the Incas and Aztecs used slavery to build their empires.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Both the Incas and Aztecs used a network of roads for trade, transportation, and communication.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Neither empire utilized religion as a way to legitimize their rule.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Both the Incas and the Aztecs expanded their empires through conquest.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Neither empire had a strong centralized government.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